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2FC3-4F3B-6243-B0F1-E53729CE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E0E88-67B5-884F-B7DE-6CD50EC39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D2F6B-28EF-5640-BC74-E66CD645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68FD8-A9AB-A144-9CD1-F222ECFD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C8439-A6F2-C647-AFBA-93B6A245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5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B8B0-BC4C-EE4A-9BC3-F250EE22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818BD-09E4-1A4D-9632-817E3215D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6E7DF-7B8D-014E-A43C-964C2CC9C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79043-9FAC-6442-B199-4CB67B65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A369-F608-C740-B49C-58191076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9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58D63-8EA8-6148-B4F2-CE43AD84E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F76E3-6241-F44A-B7FA-CB42BC01B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EAA0-B2FF-6547-A01E-B03AAA16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01088-D9CC-5245-83A2-0182F1C9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9EB9-3BB9-CD44-AAA8-DB48D77B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7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5479-F69F-E143-AB3C-4115FFBA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3247-BFEE-024D-B9E2-D99553576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5ED9B-7207-AB42-873E-8DB6707A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16252-65C0-F44E-AD3F-E921ABD9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37008-E738-B745-8D24-53565F19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6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2906-CEF2-5940-95AD-CC8C3BAF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3FE24-84D0-8B42-B917-BD24BD3B0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72A1-61C3-6249-BF85-850402E5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A202C-629B-894F-B050-5A69E2C1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EFC8A-8B92-BA45-AB51-FA560621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1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98E4-AEFF-7C45-A0B4-6D886EBA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65BDA-BDB1-4C49-A167-62A94CFBA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B9621-0551-F247-A860-088E7610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F86C1-5D62-464B-B011-63DE36168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4A67D-83AC-F040-8827-909A97AF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63B13-902F-F54E-BBDA-D197B625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6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7700-A1EB-3D40-ADA8-C517B7190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184FD-DD22-1545-B5AC-1F28CDFBE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1EC2-A31D-344B-B4EF-8E305CDED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AE972-09DF-0543-A23F-8AD26B19C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BEC1A-55FD-F24B-A11F-A28E17482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5B2AA-4EC5-8B49-BA39-C2F5948F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67545-D558-1C4A-98CB-41BE127E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9B2BA-7FC4-AB49-9C26-83253ED5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D37-9F81-074E-AF4C-C9F47645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9AC2C-9456-FB43-9253-89F2CB0E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C78A1-2EF9-E943-95A7-F37DD4BA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406AF-284D-944C-9C45-D53468F6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C953D-7C29-894A-A154-DF6024BC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F2EA8-EAB4-6242-BA6D-F1719C50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66466-707D-CF43-98F4-8CEEE38A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AD93-86C5-E64B-8D76-1C61DE8D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CE77-794C-2841-87CB-1FE45DF7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F4937-AF51-5A4C-8828-E16CAAB6D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34607-3587-294F-B3A3-B9F49F45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3F5F8-356A-7D43-AB83-05C36651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78B93-FE5C-2646-9FCE-8C52414E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2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18D3-BE86-D84C-9C5E-4DFCEF56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DE8C5-476F-E64E-9930-6DCB8EA0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30D84-3546-D042-8B29-EE6811BE7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99BA4-45CA-EE42-AFB7-6B9C83E1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4929B-5ED8-1A49-A804-B82C20DE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FD7B8-62BF-3744-AB1F-993EB5BC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F4EED-27FA-E242-BC5D-F7FBA346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6DEF-637D-CB48-9249-BE96776DF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4210-6A4B-DA49-842B-E5D39E6F9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6A68A-F2A2-FF41-9127-D40F24180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28484-95B5-D445-B558-A960CA0E9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7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7D44B9A-CB2C-EF48-ABFF-87DF4FCCE541}"/>
              </a:ext>
            </a:extLst>
          </p:cNvPr>
          <p:cNvGrpSpPr/>
          <p:nvPr/>
        </p:nvGrpSpPr>
        <p:grpSpPr>
          <a:xfrm>
            <a:off x="1103312" y="1287462"/>
            <a:ext cx="3213100" cy="2882900"/>
            <a:chOff x="1217613" y="703263"/>
            <a:chExt cx="3213100" cy="2882900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A475E17-C860-5441-92E5-2CFA5B9B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613" y="703263"/>
              <a:ext cx="3213100" cy="1765300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298ADBFD-67E9-AA4A-AEC7-ED358886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613" y="2468563"/>
              <a:ext cx="2794000" cy="11176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0923E-9F61-6546-A20D-E2C7FFD9141D}"/>
              </a:ext>
            </a:extLst>
          </p:cNvPr>
          <p:cNvGrpSpPr/>
          <p:nvPr/>
        </p:nvGrpSpPr>
        <p:grpSpPr>
          <a:xfrm>
            <a:off x="7847014" y="1287462"/>
            <a:ext cx="3238500" cy="2882900"/>
            <a:chOff x="7329489" y="703263"/>
            <a:chExt cx="3238500" cy="2882900"/>
          </a:xfrm>
        </p:grpSpPr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7BAA6FF-EE80-0D42-920D-A95AAE4A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489" y="703263"/>
              <a:ext cx="3238500" cy="1727200"/>
            </a:xfrm>
            <a:prstGeom prst="rect">
              <a:avLst/>
            </a:prstGeom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82D75AAA-017E-A84B-B90D-DCDBAFD7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9489" y="2417763"/>
              <a:ext cx="2806700" cy="1168400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FBFD21-99DF-8B4C-9856-5BC09750DEC8}"/>
              </a:ext>
            </a:extLst>
          </p:cNvPr>
          <p:cNvCxnSpPr>
            <a:cxnSpLocks/>
          </p:cNvCxnSpPr>
          <p:nvPr/>
        </p:nvCxnSpPr>
        <p:spPr>
          <a:xfrm flipH="1">
            <a:off x="4114800" y="1846262"/>
            <a:ext cx="1843087" cy="1025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25A6B9-DD10-294B-8403-D6E0746DBAF1}"/>
              </a:ext>
            </a:extLst>
          </p:cNvPr>
          <p:cNvCxnSpPr>
            <a:cxnSpLocks/>
          </p:cNvCxnSpPr>
          <p:nvPr/>
        </p:nvCxnSpPr>
        <p:spPr>
          <a:xfrm>
            <a:off x="5957887" y="1846262"/>
            <a:ext cx="2308227" cy="1025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60373A-4551-F94D-9D7C-54F441ABE850}"/>
              </a:ext>
            </a:extLst>
          </p:cNvPr>
          <p:cNvSpPr txBox="1"/>
          <p:nvPr/>
        </p:nvSpPr>
        <p:spPr>
          <a:xfrm>
            <a:off x="4700313" y="1199931"/>
            <a:ext cx="262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reduced to 16.82% of original size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235C60-355D-314C-9C4A-714E3028B152}"/>
              </a:ext>
            </a:extLst>
          </p:cNvPr>
          <p:cNvCxnSpPr>
            <a:cxnSpLocks/>
          </p:cNvCxnSpPr>
          <p:nvPr/>
        </p:nvCxnSpPr>
        <p:spPr>
          <a:xfrm>
            <a:off x="6500812" y="3292365"/>
            <a:ext cx="1346202" cy="225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85302C-0BF6-2A45-A31A-9C993B3EA686}"/>
              </a:ext>
            </a:extLst>
          </p:cNvPr>
          <p:cNvSpPr txBox="1"/>
          <p:nvPr/>
        </p:nvSpPr>
        <p:spPr>
          <a:xfrm>
            <a:off x="4633356" y="2923033"/>
            <a:ext cx="264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Grayscale conversion used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F0673-D953-9E47-857F-A8D5413846DD}"/>
              </a:ext>
            </a:extLst>
          </p:cNvPr>
          <p:cNvSpPr txBox="1"/>
          <p:nvPr/>
        </p:nvSpPr>
        <p:spPr>
          <a:xfrm>
            <a:off x="4763391" y="412829"/>
            <a:ext cx="2665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LWAC01 Conversion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16EEC80-AFDF-6040-B4E5-FA99B6285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811" y="3611562"/>
            <a:ext cx="3106151" cy="31061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823C33-A62D-FB49-B54A-9D62FE29D346}"/>
              </a:ext>
            </a:extLst>
          </p:cNvPr>
          <p:cNvSpPr txBox="1"/>
          <p:nvPr/>
        </p:nvSpPr>
        <p:spPr>
          <a:xfrm>
            <a:off x="2201191" y="6898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DACD1-A287-E54B-B5D4-AE1A783A39AD}"/>
              </a:ext>
            </a:extLst>
          </p:cNvPr>
          <p:cNvSpPr txBox="1"/>
          <p:nvPr/>
        </p:nvSpPr>
        <p:spPr>
          <a:xfrm>
            <a:off x="9466264" y="68982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E5B6D-D484-CA44-B78C-AAAE9D4B4821}"/>
              </a:ext>
            </a:extLst>
          </p:cNvPr>
          <p:cNvSpPr txBox="1"/>
          <p:nvPr/>
        </p:nvSpPr>
        <p:spPr>
          <a:xfrm>
            <a:off x="767144" y="5299631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 = </a:t>
            </a:r>
            <a:r>
              <a:rPr lang="en-GB" dirty="0"/>
              <a:t>106.72708225250244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5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CAF0C0-E51B-B445-AF40-A5C6C2E28CBC}"/>
              </a:ext>
            </a:extLst>
          </p:cNvPr>
          <p:cNvSpPr txBox="1"/>
          <p:nvPr/>
        </p:nvSpPr>
        <p:spPr>
          <a:xfrm>
            <a:off x="4763391" y="412829"/>
            <a:ext cx="2665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LWAC02 Conversion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C5D47-F807-0249-9BDF-A5A6006E5B41}"/>
              </a:ext>
            </a:extLst>
          </p:cNvPr>
          <p:cNvGrpSpPr/>
          <p:nvPr/>
        </p:nvGrpSpPr>
        <p:grpSpPr>
          <a:xfrm>
            <a:off x="868361" y="1147762"/>
            <a:ext cx="3263900" cy="2717800"/>
            <a:chOff x="977900" y="1479550"/>
            <a:chExt cx="3263900" cy="2717800"/>
          </a:xfrm>
        </p:grpSpPr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FA0C315-0BDD-1B46-B11F-3F5CDDBD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900" y="1479550"/>
              <a:ext cx="3263900" cy="1727200"/>
            </a:xfrm>
            <a:prstGeom prst="rect">
              <a:avLst/>
            </a:prstGeom>
          </p:spPr>
        </p:pic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5CA03F5-4963-F346-9558-9D1413427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900" y="3206750"/>
              <a:ext cx="2019300" cy="9906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E35C64-C154-F244-8616-AF7C5155F508}"/>
              </a:ext>
            </a:extLst>
          </p:cNvPr>
          <p:cNvGrpSpPr/>
          <p:nvPr/>
        </p:nvGrpSpPr>
        <p:grpSpPr>
          <a:xfrm>
            <a:off x="8059741" y="1147762"/>
            <a:ext cx="3238500" cy="3059112"/>
            <a:chOff x="8070849" y="1422400"/>
            <a:chExt cx="3238500" cy="3059112"/>
          </a:xfrm>
        </p:grpSpPr>
        <p:pic>
          <p:nvPicPr>
            <p:cNvPr id="10" name="Picture 9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0EE8824-94EA-AD43-9BF7-A1E59F818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849" y="1422400"/>
              <a:ext cx="3238500" cy="1841500"/>
            </a:xfrm>
            <a:prstGeom prst="rect">
              <a:avLst/>
            </a:prstGeom>
          </p:spPr>
        </p:pic>
        <p:pic>
          <p:nvPicPr>
            <p:cNvPr id="12" name="Picture 11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F059D5D-31D9-C148-90D2-9710125B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0849" y="3249612"/>
              <a:ext cx="2844800" cy="12319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40345C-0847-204E-A38B-846BD675A2F8}"/>
              </a:ext>
            </a:extLst>
          </p:cNvPr>
          <p:cNvSpPr txBox="1"/>
          <p:nvPr/>
        </p:nvSpPr>
        <p:spPr>
          <a:xfrm>
            <a:off x="2201191" y="6898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FEBA7-53CB-7E4A-BD2F-50F6327E6E5E}"/>
              </a:ext>
            </a:extLst>
          </p:cNvPr>
          <p:cNvSpPr txBox="1"/>
          <p:nvPr/>
        </p:nvSpPr>
        <p:spPr>
          <a:xfrm>
            <a:off x="9466264" y="68982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EA3DB-A29C-8B46-B4BB-4D3604E2D706}"/>
              </a:ext>
            </a:extLst>
          </p:cNvPr>
          <p:cNvCxnSpPr>
            <a:cxnSpLocks/>
          </p:cNvCxnSpPr>
          <p:nvPr/>
        </p:nvCxnSpPr>
        <p:spPr>
          <a:xfrm flipH="1">
            <a:off x="2799432" y="1727417"/>
            <a:ext cx="3063999" cy="973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C6970A-2759-614A-AB7D-7A849389EB42}"/>
              </a:ext>
            </a:extLst>
          </p:cNvPr>
          <p:cNvCxnSpPr>
            <a:cxnSpLocks/>
          </p:cNvCxnSpPr>
          <p:nvPr/>
        </p:nvCxnSpPr>
        <p:spPr>
          <a:xfrm>
            <a:off x="5863431" y="1727417"/>
            <a:ext cx="2580482" cy="1147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54886B-7F42-CF45-BBFA-8BB87DD0FA26}"/>
              </a:ext>
            </a:extLst>
          </p:cNvPr>
          <p:cNvSpPr txBox="1"/>
          <p:nvPr/>
        </p:nvSpPr>
        <p:spPr>
          <a:xfrm>
            <a:off x="4605857" y="1081086"/>
            <a:ext cx="262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reduced to 16.39% of original size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C685E1-F894-344A-8F1C-71E576F79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546" y="3280785"/>
            <a:ext cx="3483769" cy="3483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F99E4A-D944-7E4B-BCA7-3E25FA55B76E}"/>
              </a:ext>
            </a:extLst>
          </p:cNvPr>
          <p:cNvSpPr txBox="1"/>
          <p:nvPr/>
        </p:nvSpPr>
        <p:spPr>
          <a:xfrm>
            <a:off x="767144" y="5408096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 = 102.48269271850586</a:t>
            </a:r>
          </a:p>
        </p:txBody>
      </p:sp>
    </p:spTree>
    <p:extLst>
      <p:ext uri="{BB962C8B-B14F-4D97-AF65-F5344CB8AC3E}">
        <p14:creationId xmlns:p14="http://schemas.microsoft.com/office/powerpoint/2010/main" val="404323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133586-D977-4B45-A9CE-E6359195F9AC}"/>
              </a:ext>
            </a:extLst>
          </p:cNvPr>
          <p:cNvSpPr txBox="1"/>
          <p:nvPr/>
        </p:nvSpPr>
        <p:spPr>
          <a:xfrm>
            <a:off x="4763391" y="412829"/>
            <a:ext cx="2665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LWAC03 Conversion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1929A-7630-1445-8249-54E61B8E2E95}"/>
              </a:ext>
            </a:extLst>
          </p:cNvPr>
          <p:cNvSpPr txBox="1"/>
          <p:nvPr/>
        </p:nvSpPr>
        <p:spPr>
          <a:xfrm>
            <a:off x="2201191" y="6898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0D6D2-DC82-7C4E-AA34-553141514514}"/>
              </a:ext>
            </a:extLst>
          </p:cNvPr>
          <p:cNvSpPr txBox="1"/>
          <p:nvPr/>
        </p:nvSpPr>
        <p:spPr>
          <a:xfrm>
            <a:off x="9466264" y="68982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0FFEC2-665E-F44D-979F-3158444F0603}"/>
              </a:ext>
            </a:extLst>
          </p:cNvPr>
          <p:cNvGrpSpPr/>
          <p:nvPr/>
        </p:nvGrpSpPr>
        <p:grpSpPr>
          <a:xfrm>
            <a:off x="912811" y="1160462"/>
            <a:ext cx="3175000" cy="2654300"/>
            <a:chOff x="912811" y="1160462"/>
            <a:chExt cx="3175000" cy="2654300"/>
          </a:xfrm>
        </p:grpSpPr>
        <p:pic>
          <p:nvPicPr>
            <p:cNvPr id="11" name="Picture 10" descr="Text, application&#10;&#10;Description automatically generated">
              <a:extLst>
                <a:ext uri="{FF2B5EF4-FFF2-40B4-BE49-F238E27FC236}">
                  <a16:creationId xmlns:a16="http://schemas.microsoft.com/office/drawing/2014/main" id="{1890EE61-ADF6-AD44-B6C6-FF0C1B5FA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811" y="1160462"/>
              <a:ext cx="3175000" cy="1714500"/>
            </a:xfrm>
            <a:prstGeom prst="rect">
              <a:avLst/>
            </a:prstGeom>
          </p:spPr>
        </p:pic>
        <p:pic>
          <p:nvPicPr>
            <p:cNvPr id="13" name="Picture 1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8EEB00D-23A7-6940-90FB-F2EFD068C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811" y="2874962"/>
              <a:ext cx="2349500" cy="9398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B9F495-406B-954D-9519-FA61E7ECB3E7}"/>
              </a:ext>
            </a:extLst>
          </p:cNvPr>
          <p:cNvGrpSpPr/>
          <p:nvPr/>
        </p:nvGrpSpPr>
        <p:grpSpPr>
          <a:xfrm>
            <a:off x="8146564" y="1141412"/>
            <a:ext cx="3162300" cy="2984500"/>
            <a:chOff x="8146564" y="1141412"/>
            <a:chExt cx="3162300" cy="2984500"/>
          </a:xfrm>
        </p:grpSpPr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20C7694-6018-214B-9D3F-FAF17289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6564" y="1141412"/>
              <a:ext cx="3162300" cy="1752600"/>
            </a:xfrm>
            <a:prstGeom prst="rect">
              <a:avLst/>
            </a:prstGeom>
          </p:spPr>
        </p:pic>
        <p:pic>
          <p:nvPicPr>
            <p:cNvPr id="18" name="Picture 1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B9A41C2-5C4F-DA48-9938-65283DF1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6564" y="2894012"/>
              <a:ext cx="3111500" cy="1231900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4CBC0B-2673-A84F-8C95-EA1CDF22256B}"/>
              </a:ext>
            </a:extLst>
          </p:cNvPr>
          <p:cNvCxnSpPr>
            <a:cxnSpLocks/>
          </p:cNvCxnSpPr>
          <p:nvPr/>
        </p:nvCxnSpPr>
        <p:spPr>
          <a:xfrm flipH="1">
            <a:off x="2799432" y="1727417"/>
            <a:ext cx="3063999" cy="973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6612D4-7A09-AF49-B59B-2CBD619003E7}"/>
              </a:ext>
            </a:extLst>
          </p:cNvPr>
          <p:cNvCxnSpPr>
            <a:cxnSpLocks/>
          </p:cNvCxnSpPr>
          <p:nvPr/>
        </p:nvCxnSpPr>
        <p:spPr>
          <a:xfrm>
            <a:off x="5863431" y="1727417"/>
            <a:ext cx="2651919" cy="1015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788596B-46F8-4B4E-B2FF-75BD27BD7ADF}"/>
              </a:ext>
            </a:extLst>
          </p:cNvPr>
          <p:cNvSpPr txBox="1"/>
          <p:nvPr/>
        </p:nvSpPr>
        <p:spPr>
          <a:xfrm>
            <a:off x="4605857" y="1081086"/>
            <a:ext cx="262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reduced to 15.31% of original size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7634AC-C46B-0749-A436-FC6AF977B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546" y="3268085"/>
            <a:ext cx="3483769" cy="3483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BC0CDD-7EBA-2D41-9622-9C80EE91DF61}"/>
              </a:ext>
            </a:extLst>
          </p:cNvPr>
          <p:cNvSpPr txBox="1"/>
          <p:nvPr/>
        </p:nvSpPr>
        <p:spPr>
          <a:xfrm>
            <a:off x="825654" y="515993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 = 92.70440864562988</a:t>
            </a:r>
          </a:p>
        </p:txBody>
      </p:sp>
    </p:spTree>
    <p:extLst>
      <p:ext uri="{BB962C8B-B14F-4D97-AF65-F5344CB8AC3E}">
        <p14:creationId xmlns:p14="http://schemas.microsoft.com/office/powerpoint/2010/main" val="93730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8C9094-5ADC-A948-90BD-4463E14B7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46023"/>
              </p:ext>
            </p:extLst>
          </p:nvPr>
        </p:nvGraphicFramePr>
        <p:xfrm>
          <a:off x="2032000" y="2367280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787278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24310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29835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6314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SIZE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COLOUR SPACE/PROFILE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97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LWAC01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106.7270822525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2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LWAC02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102.4826927185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30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LWAC03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92.7044086456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97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Mean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100.6380612055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8126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D70266-2A79-FF4C-8641-7E970DF3A3BE}"/>
              </a:ext>
            </a:extLst>
          </p:cNvPr>
          <p:cNvSpPr txBox="1"/>
          <p:nvPr/>
        </p:nvSpPr>
        <p:spPr>
          <a:xfrm>
            <a:off x="2301884" y="4900613"/>
            <a:ext cx="758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visible differences between the PNG and JPG variants of the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967D3-4C33-7045-9DC3-2E8D8825416A}"/>
              </a:ext>
            </a:extLst>
          </p:cNvPr>
          <p:cNvSpPr txBox="1"/>
          <p:nvPr/>
        </p:nvSpPr>
        <p:spPr>
          <a:xfrm>
            <a:off x="4628802" y="5679838"/>
            <a:ext cx="293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analysis is not scientific)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9AD01-74F0-BF44-8D17-8B4A28D1D597}"/>
              </a:ext>
            </a:extLst>
          </p:cNvPr>
          <p:cNvSpPr txBox="1"/>
          <p:nvPr/>
        </p:nvSpPr>
        <p:spPr>
          <a:xfrm>
            <a:off x="4211860" y="1218723"/>
            <a:ext cx="376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depth reduces from 16 to 8 bits</a:t>
            </a:r>
          </a:p>
        </p:txBody>
      </p:sp>
    </p:spTree>
    <p:extLst>
      <p:ext uri="{BB962C8B-B14F-4D97-AF65-F5344CB8AC3E}">
        <p14:creationId xmlns:p14="http://schemas.microsoft.com/office/powerpoint/2010/main" val="299786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103</Words>
  <Application>Microsoft Macintosh PowerPoint</Application>
  <PresentationFormat>Widescreen</PresentationFormat>
  <Paragraphs>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Charlie Curtis [chc73]</dc:creator>
  <cp:lastModifiedBy>Charlie Curtis [chc73]</cp:lastModifiedBy>
  <cp:revision>8</cp:revision>
  <dcterms:created xsi:type="dcterms:W3CDTF">2022-03-21T13:43:39Z</dcterms:created>
  <dcterms:modified xsi:type="dcterms:W3CDTF">2022-03-21T14:55:41Z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dfecbd-fc97-4e8a-a9cd-19ed496c406e_Enabled">
    <vt:lpwstr>true</vt:lpwstr>
  </property>
  <property fmtid="{D5CDD505-2E9C-101B-9397-08002B2CF9AE}" pid="3" name="MSIP_Label_f2dfecbd-fc97-4e8a-a9cd-19ed496c406e_SetDate">
    <vt:lpwstr>2022-03-21T13:43:39Z</vt:lpwstr>
  </property>
  <property fmtid="{D5CDD505-2E9C-101B-9397-08002B2CF9AE}" pid="4" name="MSIP_Label_f2dfecbd-fc97-4e8a-a9cd-19ed496c406e_Method">
    <vt:lpwstr>Standard</vt:lpwstr>
  </property>
  <property fmtid="{D5CDD505-2E9C-101B-9397-08002B2CF9AE}" pid="5" name="MSIP_Label_f2dfecbd-fc97-4e8a-a9cd-19ed496c406e_Name">
    <vt:lpwstr>defa4170-0d19-0005-0004-bc88714345d2</vt:lpwstr>
  </property>
  <property fmtid="{D5CDD505-2E9C-101B-9397-08002B2CF9AE}" pid="6" name="MSIP_Label_f2dfecbd-fc97-4e8a-a9cd-19ed496c406e_SiteId">
    <vt:lpwstr>d47b090e-3f5a-4ca0-84d0-9f89d269f175</vt:lpwstr>
  </property>
  <property fmtid="{D5CDD505-2E9C-101B-9397-08002B2CF9AE}" pid="7" name="MSIP_Label_f2dfecbd-fc97-4e8a-a9cd-19ed496c406e_ActionId">
    <vt:lpwstr>9b9d4fda-a4ee-4e78-b6ee-403adc840461</vt:lpwstr>
  </property>
  <property fmtid="{D5CDD505-2E9C-101B-9397-08002B2CF9AE}" pid="8" name="MSIP_Label_f2dfecbd-fc97-4e8a-a9cd-19ed496c406e_ContentBits">
    <vt:lpwstr>0</vt:lpwstr>
  </property>
</Properties>
</file>